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sldIdLst>
    <p:sldId id="259" r:id="rId2"/>
    <p:sldId id="256" r:id="rId3"/>
    <p:sldId id="258" r:id="rId4"/>
    <p:sldId id="261" r:id="rId5"/>
    <p:sldId id="257" r:id="rId6"/>
    <p:sldId id="260" r:id="rId7"/>
    <p:sldId id="266" r:id="rId8"/>
    <p:sldId id="262" r:id="rId9"/>
    <p:sldId id="264" r:id="rId10"/>
    <p:sldId id="267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148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22-Apr-21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22-Apr-21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22-Apr-21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22-Apr-21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22-Apr-21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22-Apr-21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microsoft.com/office/2007/relationships/hdphoto" Target="../media/hdphoto4.wdp"/><Relationship Id="rId7" Type="http://schemas.openxmlformats.org/officeDocument/2006/relationships/image" Target="../media/image9.svg"/><Relationship Id="rId12" Type="http://schemas.openxmlformats.org/officeDocument/2006/relationships/image" Target="../media/image23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svg"/><Relationship Id="rId5" Type="http://schemas.openxmlformats.org/officeDocument/2006/relationships/image" Target="../media/image17.png"/><Relationship Id="rId15" Type="http://schemas.openxmlformats.org/officeDocument/2006/relationships/image" Target="../media/image18.png"/><Relationship Id="rId10" Type="http://schemas.openxmlformats.org/officeDocument/2006/relationships/image" Target="../media/image21.png"/><Relationship Id="rId19" Type="http://schemas.openxmlformats.org/officeDocument/2006/relationships/image" Target="../media/image26.svg"/><Relationship Id="rId4" Type="http://schemas.microsoft.com/office/2007/relationships/hdphoto" Target="../media/hdphoto1.wdp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CE2E-B226-469E-9185-3C6F8E48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3" y="-164419"/>
            <a:ext cx="8171330" cy="1325563"/>
          </a:xfrm>
        </p:spPr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03D2-3F0C-4AE2-9757-1982BCAD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1144"/>
            <a:ext cx="9144001" cy="569685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Menu</a:t>
            </a:r>
          </a:p>
          <a:p>
            <a:pPr lvl="1"/>
            <a:r>
              <a:rPr lang="en-US" sz="1400" dirty="0"/>
              <a:t>Start button</a:t>
            </a:r>
          </a:p>
          <a:p>
            <a:pPr lvl="1"/>
            <a:r>
              <a:rPr lang="en-US" sz="1400" dirty="0"/>
              <a:t>Help button + gives some context</a:t>
            </a:r>
          </a:p>
          <a:p>
            <a:pPr lvl="1"/>
            <a:r>
              <a:rPr lang="en-US" sz="1400" dirty="0"/>
              <a:t>Cool pigeon image + other graphics?</a:t>
            </a:r>
          </a:p>
          <a:p>
            <a:r>
              <a:rPr lang="en-US" sz="1600" dirty="0"/>
              <a:t>Game-screen:</a:t>
            </a:r>
          </a:p>
          <a:p>
            <a:pPr lvl="1"/>
            <a:r>
              <a:rPr lang="en-US" sz="1400" dirty="0" err="1"/>
              <a:t>Blit</a:t>
            </a:r>
            <a:r>
              <a:rPr lang="en-US" sz="1400" dirty="0"/>
              <a:t> Board (different sizes – potential extra feature)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box with text – consider how to </a:t>
            </a:r>
            <a:r>
              <a:rPr lang="en-US" sz="1100" dirty="0" err="1"/>
              <a:t>blit</a:t>
            </a:r>
            <a:r>
              <a:rPr lang="en-US" sz="1100" dirty="0"/>
              <a:t> – make sure it’s scalable, easy to use, low space-time complexity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</a:t>
            </a:r>
            <a:r>
              <a:rPr lang="en-US" sz="1100" dirty="0" err="1"/>
              <a:t>Khabootar’s</a:t>
            </a:r>
            <a:r>
              <a:rPr lang="en-US" sz="1100" dirty="0"/>
              <a:t> poop, </a:t>
            </a:r>
            <a:r>
              <a:rPr lang="en-US" sz="1100" dirty="0" err="1"/>
              <a:t>habootar</a:t>
            </a:r>
            <a:r>
              <a:rPr lang="en-US" sz="1100" dirty="0"/>
              <a:t>, and player character (</a:t>
            </a:r>
            <a:r>
              <a:rPr lang="en-US" sz="1100" dirty="0" err="1"/>
              <a:t>upto</a:t>
            </a:r>
            <a:r>
              <a:rPr lang="en-US" sz="1100" dirty="0"/>
              <a:t> 4 characters?)</a:t>
            </a:r>
          </a:p>
          <a:p>
            <a:pPr lvl="1"/>
            <a:r>
              <a:rPr lang="en-US" sz="1400" b="1" dirty="0"/>
              <a:t>Animated movement back to nearest piece?</a:t>
            </a:r>
          </a:p>
          <a:p>
            <a:pPr lvl="1"/>
            <a:r>
              <a:rPr lang="en-US" sz="1400" b="1" dirty="0"/>
              <a:t>Animated movement of </a:t>
            </a:r>
            <a:r>
              <a:rPr lang="en-US" sz="1400" b="1" strike="sngStrike" dirty="0"/>
              <a:t>Murtaza the birdkeeper </a:t>
            </a:r>
            <a:r>
              <a:rPr lang="en-US" sz="1400" b="1" dirty="0" err="1"/>
              <a:t>Habootar</a:t>
            </a:r>
            <a:r>
              <a:rPr lang="en-US" sz="1400" b="1" dirty="0"/>
              <a:t> crossing the screen when you get a ladder?</a:t>
            </a:r>
          </a:p>
          <a:p>
            <a:pPr lvl="1"/>
            <a:r>
              <a:rPr lang="en-US" sz="1400" b="1" dirty="0"/>
              <a:t>Animated kismet </a:t>
            </a:r>
            <a:r>
              <a:rPr lang="en-US" sz="1400" b="1" dirty="0" err="1"/>
              <a:t>waala</a:t>
            </a:r>
            <a:r>
              <a:rPr lang="en-US" sz="1400" b="1" dirty="0"/>
              <a:t> function </a:t>
            </a:r>
          </a:p>
          <a:p>
            <a:pPr lvl="2"/>
            <a:r>
              <a:rPr lang="en-US" sz="1100" dirty="0"/>
              <a:t>set of bars (probably needs better visuals)</a:t>
            </a:r>
          </a:p>
          <a:p>
            <a:pPr lvl="2"/>
            <a:r>
              <a:rPr lang="en-US" sz="1100" dirty="0"/>
              <a:t>With text and moving pointer</a:t>
            </a:r>
          </a:p>
          <a:p>
            <a:pPr lvl="1"/>
            <a:r>
              <a:rPr lang="en-US" sz="1400" dirty="0"/>
              <a:t>We might need more elements to make the gameboard visually interesting – add “scenic spots on this 10x10 campus” (from </a:t>
            </a:r>
            <a:r>
              <a:rPr lang="en-US" sz="1400" dirty="0" err="1"/>
              <a:t>Sudais’s</a:t>
            </a:r>
            <a:r>
              <a:rPr lang="en-US" sz="1400" dirty="0"/>
              <a:t> link) + maybe big events in HU exp. on spots too + Rahim bhai stall etc. </a:t>
            </a:r>
            <a:r>
              <a:rPr lang="en-US" sz="1400" b="1" dirty="0"/>
              <a:t>?</a:t>
            </a:r>
          </a:p>
          <a:p>
            <a:r>
              <a:rPr lang="en-US" sz="1600" dirty="0"/>
              <a:t>Win/Lose screen + message</a:t>
            </a:r>
          </a:p>
          <a:p>
            <a:pPr lvl="1"/>
            <a:r>
              <a:rPr lang="en-US" sz="1400" dirty="0"/>
              <a:t>Win: congratulations certificate – congratulations – you’ve gotten the next best thing to HU in COVID (</a:t>
            </a:r>
            <a:r>
              <a:rPr lang="en-US" sz="1400" dirty="0" err="1"/>
              <a:t>Habootar</a:t>
            </a:r>
            <a:r>
              <a:rPr lang="en-US" sz="1400" dirty="0"/>
              <a:t> edition) </a:t>
            </a:r>
          </a:p>
          <a:p>
            <a:pPr lvl="1"/>
            <a:r>
              <a:rPr lang="en-US" sz="1400" dirty="0"/>
              <a:t>Lose: loser, noob – quit whining  / conduct letter / Outlook themed message – bet you couldn’t leave your whining </a:t>
            </a:r>
            <a:r>
              <a:rPr lang="en-US" sz="1400" dirty="0" err="1"/>
              <a:t>Khabootarness</a:t>
            </a:r>
            <a:r>
              <a:rPr lang="en-US" sz="1400" dirty="0"/>
              <a:t> behind.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Retry button / go back to main menu </a:t>
            </a:r>
            <a:r>
              <a:rPr lang="en-US" sz="1400" b="1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E6787-E6DA-479D-B39A-97BDAD3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" y="392587"/>
            <a:ext cx="2781688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49F3B-26E5-4063-B0E5-8D8ED2B46621}"/>
              </a:ext>
            </a:extLst>
          </p:cNvPr>
          <p:cNvSpPr txBox="1"/>
          <p:nvPr/>
        </p:nvSpPr>
        <p:spPr>
          <a:xfrm>
            <a:off x="471949" y="4350774"/>
            <a:ext cx="3170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No-name-yet: equally sized rectangles/selection areas.</a:t>
            </a:r>
          </a:p>
          <a:p>
            <a:endParaRPr lang="en-US" dirty="0"/>
          </a:p>
          <a:p>
            <a:r>
              <a:rPr lang="en-US" dirty="0"/>
              <a:t>Spinning wheel…</a:t>
            </a:r>
          </a:p>
          <a:p>
            <a:r>
              <a:rPr lang="en-US" dirty="0" err="1"/>
              <a:t>Blit</a:t>
            </a:r>
            <a:r>
              <a:rPr lang="en-US" dirty="0"/>
              <a:t> on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EE14-0C82-4B19-9DFF-2A64679CDAF4}"/>
              </a:ext>
            </a:extLst>
          </p:cNvPr>
          <p:cNvSpPr txBox="1"/>
          <p:nvPr/>
        </p:nvSpPr>
        <p:spPr>
          <a:xfrm>
            <a:off x="4055807" y="1843548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Kismat function: also has 0, ⇒ poop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849D1-9F53-4700-BC54-D41E6441DE09}"/>
              </a:ext>
            </a:extLst>
          </p:cNvPr>
          <p:cNvSpPr txBox="1"/>
          <p:nvPr/>
        </p:nvSpPr>
        <p:spPr>
          <a:xfrm>
            <a:off x="9335729" y="1958937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boxes – not really interested.</a:t>
            </a:r>
          </a:p>
        </p:txBody>
      </p:sp>
    </p:spTree>
    <p:extLst>
      <p:ext uri="{BB962C8B-B14F-4D97-AF65-F5344CB8AC3E}">
        <p14:creationId xmlns:p14="http://schemas.microsoft.com/office/powerpoint/2010/main" val="27876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99901">
            <a:off x="4385461" y="501650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0252" y="5926139"/>
            <a:ext cx="423936" cy="423936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id="{3377CC41-06A2-4C5D-88C9-3B87964A6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459732">
            <a:off x="4481365" y="4758423"/>
            <a:ext cx="704559" cy="20939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7ACD978-C602-43F8-98F2-AD68DE58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624">
            <a:off x="6436359" y="4007804"/>
            <a:ext cx="451143" cy="26263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B65DB7-3E45-4FB3-8D39-E5B0A63A360F}"/>
              </a:ext>
            </a:extLst>
          </p:cNvPr>
          <p:cNvGrpSpPr/>
          <p:nvPr/>
        </p:nvGrpSpPr>
        <p:grpSpPr>
          <a:xfrm>
            <a:off x="3977454" y="5248195"/>
            <a:ext cx="672661" cy="608878"/>
            <a:chOff x="6328207" y="2846048"/>
            <a:chExt cx="672661" cy="60887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85675" y="1554417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999901">
            <a:off x="5570765" y="561206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D23C58-871D-4D02-A4A4-C27255E5FF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2785" y="-2006034"/>
            <a:ext cx="6577780" cy="628413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EF35D67-3812-4957-96A8-08B5A8127E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313" y="5461661"/>
            <a:ext cx="1020055" cy="8865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F9DA00F-5846-47CD-97B7-ADE48E7E72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4176" y="5996018"/>
            <a:ext cx="1020055" cy="88652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AAABC6-DA85-4E0D-B2C8-88B2564DA4F2}"/>
              </a:ext>
            </a:extLst>
          </p:cNvPr>
          <p:cNvGrpSpPr/>
          <p:nvPr/>
        </p:nvGrpSpPr>
        <p:grpSpPr>
          <a:xfrm>
            <a:off x="-564411" y="4492497"/>
            <a:ext cx="672661" cy="608878"/>
            <a:chOff x="6328207" y="2846048"/>
            <a:chExt cx="672661" cy="608878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585B4BF-600B-4A56-82FD-0ACAD635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63150AF-2F2E-4589-A0D0-94467953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0A09B1A0-B47B-4D6B-8816-BFB7B66D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530CC23-9100-47B1-BD45-461934CD88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7950" y="1871947"/>
            <a:ext cx="3715866" cy="32294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D5EDB62-D688-456C-B9CD-B7ACEBA49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3796" y="5572543"/>
            <a:ext cx="1020055" cy="88652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79EF4F-B850-425D-8F77-A2AE523DA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0742"/>
              </p:ext>
            </p:extLst>
          </p:nvPr>
        </p:nvGraphicFramePr>
        <p:xfrm>
          <a:off x="3857628" y="1648189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77">
                  <a:extLst>
                    <a:ext uri="{9D8B030D-6E8A-4147-A177-3AD203B41FA5}">
                      <a16:colId xmlns:a16="http://schemas.microsoft.com/office/drawing/2014/main" val="3493693769"/>
                    </a:ext>
                  </a:extLst>
                </a:gridCol>
                <a:gridCol w="1617723">
                  <a:extLst>
                    <a:ext uri="{9D8B030D-6E8A-4147-A177-3AD203B41FA5}">
                      <a16:colId xmlns:a16="http://schemas.microsoft.com/office/drawing/2014/main" val="465752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10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4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Poops =&gt; </a:t>
                      </a:r>
                      <a:r>
                        <a:rPr lang="en-US" dirty="0" err="1"/>
                        <a:t>khabootar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Poops =&gt;</a:t>
                      </a:r>
                      <a:r>
                        <a:rPr lang="en-US" dirty="0" err="1"/>
                        <a:t>khabootar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56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E4F1D6-5ECE-4197-8B64-3A05F07CA545}"/>
              </a:ext>
            </a:extLst>
          </p:cNvPr>
          <p:cNvSpPr txBox="1"/>
          <p:nvPr/>
        </p:nvSpPr>
        <p:spPr>
          <a:xfrm>
            <a:off x="-1384621" y="2788318"/>
            <a:ext cx="2465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can’t the user go forwards for the nearest restroom?</a:t>
            </a:r>
          </a:p>
          <a:p>
            <a:r>
              <a:rPr lang="en-US" dirty="0"/>
              <a:t>Because they’re a freshie and they dk the campus</a:t>
            </a:r>
          </a:p>
        </p:txBody>
      </p:sp>
      <p:pic>
        <p:nvPicPr>
          <p:cNvPr id="108" name="Graphic 107" descr="Music notation">
            <a:extLst>
              <a:ext uri="{FF2B5EF4-FFF2-40B4-BE49-F238E27FC236}">
                <a16:creationId xmlns:a16="http://schemas.microsoft.com/office/drawing/2014/main" id="{C2277520-B829-4F9B-A3E1-607177765C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624979" y="4903578"/>
            <a:ext cx="914400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B3BA50B-B051-498C-B906-7BE2D10C1A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-610514" y="451748"/>
            <a:ext cx="1436992" cy="173416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6931411-162C-4DA8-9A8A-E1EE2D0D9D5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 rot="910922">
            <a:off x="9133069" y="3224645"/>
            <a:ext cx="677717" cy="81786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035D21-8446-4616-9A56-603A00EBA1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0516" y="704555"/>
            <a:ext cx="3715866" cy="32294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06F60B5-D22B-4F74-BC1B-90B1B80C42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2166767" y="5717450"/>
            <a:ext cx="677717" cy="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98141-374E-4CF3-8510-6CFF6DA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976" y="429791"/>
            <a:ext cx="2152950" cy="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5E5D1-F669-48F6-904D-AFAD33499A70}"/>
              </a:ext>
            </a:extLst>
          </p:cNvPr>
          <p:cNvSpPr txBox="1"/>
          <p:nvPr/>
        </p:nvSpPr>
        <p:spPr>
          <a:xfrm>
            <a:off x="324465" y="1002890"/>
            <a:ext cx="7565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, Bad </a:t>
            </a:r>
            <a:r>
              <a:rPr lang="en-US" dirty="0" err="1"/>
              <a:t>Kabootar</a:t>
            </a:r>
            <a:endParaRPr lang="en-US" dirty="0"/>
          </a:p>
          <a:p>
            <a:r>
              <a:rPr lang="en-US" dirty="0"/>
              <a:t>(GKBK)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/>
              <a:t>Habootar</a:t>
            </a:r>
            <a:r>
              <a:rPr lang="en-US" dirty="0"/>
              <a:t> and it flies you high on world class positions / flies you over the bar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kabootar</a:t>
            </a:r>
            <a:r>
              <a:rPr lang="en-US" dirty="0"/>
              <a:t>; whines &amp; poops and sends you to the rest room</a:t>
            </a:r>
          </a:p>
        </p:txBody>
      </p:sp>
    </p:spTree>
    <p:extLst>
      <p:ext uri="{BB962C8B-B14F-4D97-AF65-F5344CB8AC3E}">
        <p14:creationId xmlns:p14="http://schemas.microsoft.com/office/powerpoint/2010/main" val="117179436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472</Words>
  <Application>Microsoft Office PowerPoint</Application>
  <PresentationFormat>On-screen Show (4:3)</PresentationFormat>
  <Paragraphs>82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AvenirNext LT Pro Medium</vt:lpstr>
      <vt:lpstr>Arial</vt:lpstr>
      <vt:lpstr>Avenir Next LT Pro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Sabon Next LT</vt:lpstr>
      <vt:lpstr>Times New Roman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Zain Ahmed Usmani</cp:lastModifiedBy>
  <cp:revision>24</cp:revision>
  <dcterms:created xsi:type="dcterms:W3CDTF">2021-04-14T11:26:27Z</dcterms:created>
  <dcterms:modified xsi:type="dcterms:W3CDTF">2021-04-22T15:23:29Z</dcterms:modified>
</cp:coreProperties>
</file>